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17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4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763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3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34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3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4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992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7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92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5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8F7F-3DEB-4F5B-AD06-15CCA8ABEF34}" type="datetimeFigureOut">
              <a:rPr lang="th-TH" smtClean="0"/>
              <a:t>30/11/61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1D1D-DE3B-4F2F-90A8-1A04B93066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7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12631" cy="5760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ผลการประกวด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ม. จังหวัดราชบุรี ปี 2562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460851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สาขาการเฝ้าระวัง ป้องกันและควบคุมโรคติดต่อ 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นางกาญจนา แย้ม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งาม		อำเภอ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บ้านโป่ง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2. สาขาการส่งเสริมสุขภาพ 	 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นายสัมฤทธิ์ คล้ายโพธิ์ทอง	อำเภอดำเนินสะดวก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3. สาขาสุขภาพจิตชุมชน		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นาตยา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ครุฑธา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	อำเภอดำเนินสะดวก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4. สาขาการป้องกันและแก้ไขปัญหา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ในชุมชน คือ นางสาว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อัญ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ชิสา คานพลู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อำเภอ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จอมบึง 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5. สาขาการบริการสุขภาพใน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ศสมช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.และหลักประกันสุขภาพ คือ นางวิริ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ยาน์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เพียร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วัฒน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ผล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อำเภอ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โพ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ธาราม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6. สาขาการคุ้มครองผู้บริโภคด้านสุขภาพ 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สุภาพร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จงเจริญพรรัตน์  	อำเภอจอมบึง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7. สาขาภูมิปัญญาท้องถิ่นด้านสุขภาพ 		คือ นาง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อุทัยวรรณ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ใจกว้าง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อำเภอเมือง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ราชบุรี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8. สาขาการป้องกันและแก้ไขปัญหาเอดส์ในชุมชน	คือ นางสาวนงนุช สุวรรณ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โณ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อำเภอโพ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ธาราม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9. สาขาการจัดการสุขภาพชุมชน 	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นางสาวนิภาพรรณ ขำเปีย	อำเภอโพ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ธาราม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10. สาขานมแม่ และอนามัยแม่และเด็ก		คือ นางบังอร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รอดวรรณ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โน		อำเภอ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เมืองราชบุรี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11. สาขา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สุขภาพ		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สมพงษ์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วรรณ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โน		อำเภอจอมบึง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12. สาขาการจัดการอนามัยสิ่งแวดล้อม 		คือ นายสำรวย บัวผึ้ง		อำเภอบางแพ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13. สาขา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ม. 3 ล้าน 3 ปี เลิกบุหรี่ทั่วไทย	คือ นางจงรัก นาคเอี่ยม		อำเภอบางแพ</a:t>
            </a:r>
          </a:p>
          <a:p>
            <a:pPr marL="0" indent="0" algn="thaiDist">
              <a:buNone/>
            </a:pP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57298"/>
            <a:ext cx="1874730" cy="12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557298"/>
            <a:ext cx="1874730" cy="12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57298"/>
            <a:ext cx="1874730" cy="12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64659"/>
            <a:ext cx="1874730" cy="12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217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นำเสนอทางหน้าจอ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ผลการประกวด อสม. จังหวัดราชบุรี ปี 2562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ผลการประกวด อสม. จังหวัดราชบุรี ปี 2562</dc:title>
  <dc:creator>Windows User</dc:creator>
  <cp:lastModifiedBy>Windows User</cp:lastModifiedBy>
  <cp:revision>1</cp:revision>
  <dcterms:created xsi:type="dcterms:W3CDTF">2018-11-30T03:06:09Z</dcterms:created>
  <dcterms:modified xsi:type="dcterms:W3CDTF">2018-11-30T03:06:52Z</dcterms:modified>
</cp:coreProperties>
</file>